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659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Assistant eBourse - Simplifiez votre demande de bourse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Facilitez l'accès aux informations sur les bourses ANBG avec notre assistant disponible en permanence.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F16A9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0836" y="5466993"/>
            <a:ext cx="11656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8" dirty="0">
                <a:solidFill>
                  <a:srgbClr val="3C3838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MP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306497"/>
            <a:ext cx="4582531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Jean Direl : </a:t>
            </a:r>
            <a:r>
              <a:rPr lang="en-US" sz="2350" b="1" kern="0" spc="-38" dirty="0">
                <a:solidFill>
                  <a:srgbClr val="00B0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Ingénieur IA Junior</a:t>
            </a:r>
            <a:endParaRPr lang="en-US" sz="235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Les défis des étudiants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6099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231898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260997"/>
            <a:ext cx="43882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Manque d'informations centralisées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Dispersion des ressources complique les recherches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7974" y="370605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Réponses tardives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Délais prolongés pour obtenir des informations cruciales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035153"/>
            <a:ext cx="32404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Complexité administrative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Procédures difficiles à comprendre et à suivre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642223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7974" y="648021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615559" y="6422231"/>
            <a:ext cx="29617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Conséquences négatives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155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Erreurs dans les dossiers, délais rallongés, frustration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99642"/>
            <a:ext cx="60687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Notre solution innovante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Chatbot intelligent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Disponible 24/7 pour répondre instantanément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209568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Informations centralisées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4057055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Tout accessible en quelques clics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Réduction des erreurs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Meilleure compréhension des démarches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B2541-BCB6-4B53-A3B0-8F2EA2FA4FC1}"/>
              </a:ext>
            </a:extLst>
          </p:cNvPr>
          <p:cNvSpPr/>
          <p:nvPr/>
        </p:nvSpPr>
        <p:spPr>
          <a:xfrm>
            <a:off x="12832773" y="7730836"/>
            <a:ext cx="1797627" cy="405246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23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410" y="3492818"/>
            <a:ext cx="538793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kern="0" spc="-85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Comment ça marche ?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01410" y="5196483"/>
            <a:ext cx="4113609" cy="228957"/>
          </a:xfrm>
          <a:prstGeom prst="roundRect">
            <a:avLst>
              <a:gd name="adj" fmla="val 4200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1410" y="5768816"/>
            <a:ext cx="269390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Poser une question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01410" y="6242804"/>
            <a:ext cx="4113609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L'étudiant demande des informations spécifiques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58395" y="4852988"/>
            <a:ext cx="4113609" cy="228957"/>
          </a:xfrm>
          <a:prstGeom prst="roundRect">
            <a:avLst>
              <a:gd name="adj" fmla="val 4200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8395" y="5425321"/>
            <a:ext cx="269390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Réponse instantanée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58395" y="5899309"/>
            <a:ext cx="4113609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 chatbot fournit des informations précises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715381" y="4509611"/>
            <a:ext cx="4113609" cy="228957"/>
          </a:xfrm>
          <a:prstGeom prst="roundRect">
            <a:avLst>
              <a:gd name="adj" fmla="val 4200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381" y="5081945"/>
            <a:ext cx="269390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Navigation intuitive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5381" y="5555933"/>
            <a:ext cx="4113609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Possibilité d'explorer plusieurs sujets selon les besoins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01410" y="7232809"/>
            <a:ext cx="13027581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Accessible sur www.bot-ebourse.chat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79B00-1014-4A89-921A-172F39459744}"/>
              </a:ext>
            </a:extLst>
          </p:cNvPr>
          <p:cNvSpPr/>
          <p:nvPr/>
        </p:nvSpPr>
        <p:spPr>
          <a:xfrm>
            <a:off x="12832773" y="7730836"/>
            <a:ext cx="1797627" cy="405246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69634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Avantages pour les étudiants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Réponses rapides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Informations instantanées pour avancer efficacement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59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Dossiers sans erreurs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42592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Instructions claires réduisant les erreurs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595" y="509266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Accessibilité totale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425922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d'utilisation sur tous les appareils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963FA-B127-420A-B769-DD38FD71CED6}"/>
              </a:ext>
            </a:extLst>
          </p:cNvPr>
          <p:cNvSpPr/>
          <p:nvPr/>
        </p:nvSpPr>
        <p:spPr>
          <a:xfrm>
            <a:off x="12832773" y="7730836"/>
            <a:ext cx="1797627" cy="405246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77097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Bénéfices pour l'administration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Moins de sollicitations répétitives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4678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Questions courantes traitées automatiquement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803571"/>
            <a:ext cx="31149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Gain de temps significatif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948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Traitement plus rapide des dossiers importants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803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Satisfaction étudiante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948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Service amélioré générant des retours positifs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F554F0-24F8-48E2-9E3B-4F35EAAFC7AD}"/>
              </a:ext>
            </a:extLst>
          </p:cNvPr>
          <p:cNvSpPr/>
          <p:nvPr/>
        </p:nvSpPr>
        <p:spPr>
          <a:xfrm>
            <a:off x="12832773" y="7730836"/>
            <a:ext cx="1797627" cy="405246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2737"/>
            <a:ext cx="14630400" cy="2215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6" y="2702838"/>
            <a:ext cx="4334708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kern="0" spc="-66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Perspectives d'évolution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Suivi personnalisé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772364" y="403395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Tracking individuel des demandes en cours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2364" y="4730591"/>
            <a:ext cx="220682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Système de notifications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772364" y="5097423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Rappels automatiques des échéances importantes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2364" y="5794058"/>
            <a:ext cx="256163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Intégration multiplateforme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772364" y="6160889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Application web, application mobile , Disponibilité sur WhatsApp et Messenger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72364" y="6857524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Accessibilité optimisée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772364" y="7224355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Intégration complète sur le site eBourse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936D8-4E88-4E20-A728-3758E3C4CDC7}"/>
              </a:ext>
            </a:extLst>
          </p:cNvPr>
          <p:cNvSpPr/>
          <p:nvPr/>
        </p:nvSpPr>
        <p:spPr>
          <a:xfrm>
            <a:off x="12832773" y="7730836"/>
            <a:ext cx="1797627" cy="405246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44290"/>
            <a:ext cx="59177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Notre impact en chiffres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2693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24/7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469112" y="6115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Disponibilité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61142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Assistance permanente sans interruption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5659" y="502693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50%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907048" y="6115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Temps économisé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6114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Réduction du temps de recherche d'informations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595" y="5026938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90%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0344983" y="6115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611422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Taux élevé d'utilisateurs satisfaits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D355A-247E-4898-8C8A-86614AB80303}"/>
              </a:ext>
            </a:extLst>
          </p:cNvPr>
          <p:cNvSpPr/>
          <p:nvPr/>
        </p:nvSpPr>
        <p:spPr>
          <a:xfrm>
            <a:off x="12832773" y="7730836"/>
            <a:ext cx="1797627" cy="405246"/>
          </a:xfrm>
          <a:prstGeom prst="rect">
            <a:avLst/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267</Words>
  <Application>Microsoft Office PowerPoint</Application>
  <PresentationFormat>Personnalisé</PresentationFormat>
  <Paragraphs>73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Source Sans Pro</vt:lpstr>
      <vt:lpstr>Source Sans Pro Bold</vt:lpstr>
      <vt:lpstr>Source Sans Pro Medium</vt:lpstr>
      <vt:lpstr>Source Serif Pro Semi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Jean Direl NZE KABEYENE</cp:lastModifiedBy>
  <cp:revision>11</cp:revision>
  <dcterms:created xsi:type="dcterms:W3CDTF">2025-03-06T16:34:47Z</dcterms:created>
  <dcterms:modified xsi:type="dcterms:W3CDTF">2025-03-06T23:52:13Z</dcterms:modified>
</cp:coreProperties>
</file>